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37A3-563A-4616-BBAB-C69C646DE516}" type="datetimeFigureOut">
              <a:rPr lang="pt-BR" smtClean="0"/>
              <a:t>22/08/2016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6B86-3CB9-4B15-B6BD-3166A23BE42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37A3-563A-4616-BBAB-C69C646DE516}" type="datetimeFigureOut">
              <a:rPr lang="pt-BR" smtClean="0"/>
              <a:t>22/08/2016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6B86-3CB9-4B15-B6BD-3166A23BE42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37A3-563A-4616-BBAB-C69C646DE516}" type="datetimeFigureOut">
              <a:rPr lang="pt-BR" smtClean="0"/>
              <a:t>22/08/2016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6B86-3CB9-4B15-B6BD-3166A23BE42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37A3-563A-4616-BBAB-C69C646DE516}" type="datetimeFigureOut">
              <a:rPr lang="pt-BR" smtClean="0"/>
              <a:t>22/08/2016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6B86-3CB9-4B15-B6BD-3166A23BE42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37A3-563A-4616-BBAB-C69C646DE516}" type="datetimeFigureOut">
              <a:rPr lang="pt-BR" smtClean="0"/>
              <a:t>22/08/2016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6B86-3CB9-4B15-B6BD-3166A23BE42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37A3-563A-4616-BBAB-C69C646DE516}" type="datetimeFigureOut">
              <a:rPr lang="pt-BR" smtClean="0"/>
              <a:t>22/08/2016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6B86-3CB9-4B15-B6BD-3166A23BE42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37A3-563A-4616-BBAB-C69C646DE516}" type="datetimeFigureOut">
              <a:rPr lang="pt-BR" smtClean="0"/>
              <a:t>22/08/2016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6B86-3CB9-4B15-B6BD-3166A23BE42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37A3-563A-4616-BBAB-C69C646DE516}" type="datetimeFigureOut">
              <a:rPr lang="pt-BR" smtClean="0"/>
              <a:t>22/08/2016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6B86-3CB9-4B15-B6BD-3166A23BE42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37A3-563A-4616-BBAB-C69C646DE516}" type="datetimeFigureOut">
              <a:rPr lang="pt-BR" smtClean="0"/>
              <a:t>22/08/2016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6B86-3CB9-4B15-B6BD-3166A23BE42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37A3-563A-4616-BBAB-C69C646DE516}" type="datetimeFigureOut">
              <a:rPr lang="pt-BR" smtClean="0"/>
              <a:t>22/08/2016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6B86-3CB9-4B15-B6BD-3166A23BE42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37A3-563A-4616-BBAB-C69C646DE516}" type="datetimeFigureOut">
              <a:rPr lang="pt-BR" smtClean="0"/>
              <a:t>22/08/2016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36B86-3CB9-4B15-B6BD-3166A23BE42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E37A3-563A-4616-BBAB-C69C646DE516}" type="datetimeFigureOut">
              <a:rPr lang="pt-BR" smtClean="0"/>
              <a:t>22/08/2016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36B86-3CB9-4B15-B6BD-3166A23BE423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00298" y="3929066"/>
            <a:ext cx="4457704" cy="671516"/>
          </a:xfrm>
        </p:spPr>
        <p:txBody>
          <a:bodyPr>
            <a:normAutofit fontScale="90000"/>
          </a:bodyPr>
          <a:lstStyle/>
          <a:p>
            <a:pPr algn="l"/>
            <a:r>
              <a:rPr lang="pt-BR" sz="3100" dirty="0" smtClean="0">
                <a:solidFill>
                  <a:srgbClr val="FF0066"/>
                </a:solidFill>
              </a:rPr>
              <a:t/>
            </a:r>
            <a:br>
              <a:rPr lang="pt-BR" sz="3100" dirty="0" smtClean="0">
                <a:solidFill>
                  <a:srgbClr val="FF0066"/>
                </a:solidFill>
              </a:rPr>
            </a:br>
            <a:r>
              <a:rPr lang="pt-BR" sz="3100" dirty="0">
                <a:solidFill>
                  <a:srgbClr val="FF0066"/>
                </a:solidFill>
              </a:rPr>
              <a:t/>
            </a:r>
            <a:br>
              <a:rPr lang="pt-BR" sz="3100" dirty="0">
                <a:solidFill>
                  <a:srgbClr val="FF0066"/>
                </a:solidFill>
              </a:rPr>
            </a:br>
            <a:r>
              <a:rPr lang="pt-BR" sz="3100" dirty="0" smtClean="0">
                <a:solidFill>
                  <a:srgbClr val="FF0066"/>
                </a:solidFill>
              </a:rPr>
              <a:t/>
            </a:r>
            <a:br>
              <a:rPr lang="pt-BR" sz="3100" dirty="0" smtClean="0">
                <a:solidFill>
                  <a:srgbClr val="FF0066"/>
                </a:solidFill>
              </a:rPr>
            </a:br>
            <a:r>
              <a:rPr lang="pt-BR" sz="3100" dirty="0" smtClean="0">
                <a:solidFill>
                  <a:srgbClr val="FF0066"/>
                </a:solidFill>
              </a:rPr>
              <a:t/>
            </a:r>
            <a:br>
              <a:rPr lang="pt-BR" sz="3100" dirty="0" smtClean="0">
                <a:solidFill>
                  <a:srgbClr val="FF0066"/>
                </a:solidFill>
              </a:rPr>
            </a:br>
            <a:r>
              <a:rPr lang="pt-BR" sz="3100" dirty="0">
                <a:solidFill>
                  <a:srgbClr val="FF0066"/>
                </a:solidFill>
              </a:rPr>
              <a:t/>
            </a:r>
            <a:br>
              <a:rPr lang="pt-BR" sz="3100" dirty="0">
                <a:solidFill>
                  <a:srgbClr val="FF0066"/>
                </a:solidFill>
              </a:rPr>
            </a:br>
            <a:r>
              <a:rPr lang="pt-BR" sz="3100" dirty="0" smtClean="0"/>
              <a:t/>
            </a:r>
            <a:br>
              <a:rPr lang="pt-BR" sz="3100" dirty="0" smtClean="0"/>
            </a:br>
            <a:r>
              <a:rPr lang="pt-BR" sz="3100" dirty="0" smtClean="0"/>
              <a:t>                                                              </a:t>
            </a:r>
            <a:r>
              <a:rPr lang="pt-BR" sz="3100" dirty="0" smtClean="0">
                <a:solidFill>
                  <a:srgbClr val="00B050"/>
                </a:solidFill>
              </a:rPr>
              <a:t/>
            </a:r>
            <a:br>
              <a:rPr lang="pt-BR" sz="3100" dirty="0" smtClean="0">
                <a:solidFill>
                  <a:srgbClr val="00B050"/>
                </a:solidFill>
              </a:rPr>
            </a:br>
            <a:r>
              <a:rPr lang="pt-BR" sz="3100" dirty="0" smtClean="0">
                <a:solidFill>
                  <a:srgbClr val="00B050"/>
                </a:solidFill>
              </a:rPr>
              <a:t/>
            </a:r>
            <a:br>
              <a:rPr lang="pt-BR" sz="3100" dirty="0" smtClean="0">
                <a:solidFill>
                  <a:srgbClr val="00B050"/>
                </a:solidFill>
              </a:rPr>
            </a:br>
            <a:r>
              <a:rPr lang="pt-BR" sz="3100" dirty="0" smtClean="0">
                <a:solidFill>
                  <a:srgbClr val="FFFF00"/>
                </a:solidFill>
              </a:rPr>
              <a:t/>
            </a:r>
            <a:br>
              <a:rPr lang="pt-BR" sz="3100" dirty="0" smtClean="0">
                <a:solidFill>
                  <a:srgbClr val="FFFF00"/>
                </a:solidFill>
              </a:rPr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7215214"/>
            <a:ext cx="3200400" cy="1714512"/>
          </a:xfrm>
        </p:spPr>
        <p:txBody>
          <a:bodyPr>
            <a:normAutofit/>
          </a:bodyPr>
          <a:lstStyle/>
          <a:p>
            <a:endParaRPr lang="pt-BR" dirty="0"/>
          </a:p>
        </p:txBody>
      </p:sp>
      <p:pic>
        <p:nvPicPr>
          <p:cNvPr id="1026" name="Picture 2" descr="C:\Users\Janaina\Desktop\IMG_20160419_0727135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2476453" cy="1857340"/>
          </a:xfrm>
          <a:prstGeom prst="rect">
            <a:avLst/>
          </a:prstGeom>
          <a:noFill/>
        </p:spPr>
      </p:pic>
      <p:sp>
        <p:nvSpPr>
          <p:cNvPr id="5" name="Retângulo 4"/>
          <p:cNvSpPr/>
          <p:nvPr/>
        </p:nvSpPr>
        <p:spPr>
          <a:xfrm>
            <a:off x="3011464" y="618787"/>
            <a:ext cx="4444102" cy="1285860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pt-BR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Estudo Híbrido</a:t>
            </a:r>
            <a:endParaRPr lang="pt-BR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4430749" y="882979"/>
            <a:ext cx="128913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5º Ano </a:t>
            </a:r>
            <a:endParaRPr lang="pt-BR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3286116" y="1214422"/>
            <a:ext cx="25003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66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Crônica</a:t>
            </a:r>
            <a:endParaRPr lang="pt-BR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66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178774" y="2003982"/>
            <a:ext cx="4896543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2000" b="1" dirty="0" smtClean="0">
                <a:solidFill>
                  <a:srgbClr val="00B050"/>
                </a:solidFill>
              </a:rPr>
              <a:t>* </a:t>
            </a:r>
            <a:r>
              <a:rPr lang="pt-BR" sz="2000" b="1" dirty="0" smtClean="0">
                <a:solidFill>
                  <a:srgbClr val="00B050"/>
                </a:solidFill>
              </a:rPr>
              <a:t>Despertar o interesse pelo gênero textual Crônica através da criação de um </a:t>
            </a:r>
            <a:r>
              <a:rPr lang="pt-BR" sz="2000" b="1" dirty="0" smtClean="0">
                <a:solidFill>
                  <a:srgbClr val="00B050"/>
                </a:solidFill>
              </a:rPr>
              <a:t>Blog para a turma.</a:t>
            </a:r>
            <a:endParaRPr lang="pt-BR" sz="2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1071554" y="3019645"/>
            <a:ext cx="7858179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*</a:t>
            </a:r>
            <a:r>
              <a:rPr lang="pt-BR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Os alunos </a:t>
            </a:r>
            <a:r>
              <a:rPr lang="pt-BR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irão </a:t>
            </a:r>
            <a:r>
              <a:rPr lang="pt-BR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produzir suas histórias </a:t>
            </a:r>
            <a:r>
              <a:rPr lang="pt-BR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dentro do blog na sala da STE,  e terão como recursos opcionais o celular e o notebook da escola.</a:t>
            </a:r>
            <a:endParaRPr lang="pt-BR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pt-BR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pt-BR" sz="2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3954230" y="4611231"/>
            <a:ext cx="510729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 algn="just">
              <a:buFont typeface="Arial" charset="0"/>
              <a:buChar char="•"/>
            </a:pPr>
            <a:r>
              <a:rPr lang="pt-BR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Correção ortográfica feita pelo professor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pt-BR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Exposição </a:t>
            </a:r>
            <a:r>
              <a:rPr lang="pt-BR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de suas criações para a turma</a:t>
            </a:r>
            <a:r>
              <a:rPr lang="pt-BR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pt-BR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Confecção de um Mural com as histórias produzidas.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pt-BR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Através da produção escrita e da apresentação oral das histórias.</a:t>
            </a:r>
            <a:endParaRPr lang="pt-BR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342900" indent="-342900" algn="just">
              <a:buFont typeface="Arial" charset="0"/>
              <a:buChar char="•"/>
            </a:pPr>
            <a:endParaRPr lang="pt-BR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8" name="Picture 4" descr="C:\Users\Janaina\AppData\Local\Temp\20160819_1019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63904"/>
            <a:ext cx="3714744" cy="2094096"/>
          </a:xfrm>
          <a:prstGeom prst="rect">
            <a:avLst/>
          </a:prstGeom>
          <a:noFill/>
        </p:spPr>
      </p:pic>
      <p:pic>
        <p:nvPicPr>
          <p:cNvPr id="15" name="Picture 3" descr="C:\Users\Janaina\Desktop\Blog-imag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642868">
            <a:off x="108255" y="2955158"/>
            <a:ext cx="1032873" cy="945513"/>
          </a:xfrm>
          <a:prstGeom prst="rect">
            <a:avLst/>
          </a:prstGeom>
          <a:noFill/>
        </p:spPr>
      </p:pic>
      <p:pic>
        <p:nvPicPr>
          <p:cNvPr id="4" name="Picture 2" descr="C:\Users\usuario\Downloads\20160819_10192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59" y="1309013"/>
            <a:ext cx="3034511" cy="171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/>
          <p:cNvSpPr/>
          <p:nvPr/>
        </p:nvSpPr>
        <p:spPr>
          <a:xfrm>
            <a:off x="-6877272" y="1888939"/>
            <a:ext cx="44441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Estudo Híbrido</a:t>
            </a:r>
            <a:endParaRPr lang="pt-B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86</Words>
  <Application>Microsoft Office PowerPoint</Application>
  <PresentationFormat>Apresentação na tela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                                                            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Janaina</dc:creator>
  <cp:lastModifiedBy>usuario</cp:lastModifiedBy>
  <cp:revision>12</cp:revision>
  <dcterms:created xsi:type="dcterms:W3CDTF">2016-08-22T16:57:16Z</dcterms:created>
  <dcterms:modified xsi:type="dcterms:W3CDTF">2016-08-22T20:50:37Z</dcterms:modified>
</cp:coreProperties>
</file>